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4" r:id="rId9"/>
    <p:sldId id="263" r:id="rId10"/>
    <p:sldId id="266" r:id="rId11"/>
    <p:sldId id="25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2CDCBB-72FD-4A30-AC23-ACE7CB3EE512}">
          <p14:sldIdLst>
            <p14:sldId id="256"/>
            <p14:sldId id="257"/>
            <p14:sldId id="258"/>
            <p14:sldId id="260"/>
            <p14:sldId id="265"/>
            <p14:sldId id="261"/>
            <p14:sldId id="262"/>
            <p14:sldId id="264"/>
            <p14:sldId id="263"/>
            <p14:sldId id="266"/>
          </p14:sldIdLst>
        </p14:section>
        <p14:section name="Untitled Section" id="{7ABEC8B7-C233-45C6-A348-E19899667BE8}">
          <p14:sldIdLst>
            <p14:sldId id="259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AA10-A1DE-4A0B-AB13-7DE138AC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02DA3-68B1-4CB6-B7CA-7C21B041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CD8F2-E3A4-45EB-9F42-94ABD01A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F5BEC-9CA1-4160-BCD1-59713C34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22165-971A-4799-A267-DA6FEF7A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1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BD8F-2ED4-48D6-B5CC-FAAB5FA0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C47C9-997E-4E11-BA82-7E9731ABF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D649D-5C53-4684-83E7-8BB0A31C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7645-7032-43A6-8E4C-F45196B6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87BAB-27A8-41AE-8764-E23BA534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96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B8E85-94EF-4614-9999-5C9913808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F8B36-287B-4F1C-A7BF-B930FE770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DB9F4-7342-4D37-83CC-0A3E5DB3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5054B-7DDA-4895-AC27-1C4129AD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0B115-BEFC-4A70-B2AB-FC37F279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9C65-E57C-4687-A5AF-08A0C357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DB0F-D087-4F0E-8184-DC48902AD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B46D3-7568-4B76-BB66-E4603C12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B9B12-E6D3-42EB-8A3F-D7580448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D83CE-D3A6-4D9F-80CE-800851BE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3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8D8D-78CF-42CF-B2AE-80CF1F90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AA9ED-025C-4BBD-8D59-91322A41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A3121-C5D4-487D-B30E-7FE5E3F2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AF726-4C1D-40F6-9B47-F41D7EA0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5261-195E-4502-BEFB-A7C672F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BD4-CDCC-4046-8EA8-0A7E1147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97C0-17EC-4EB2-B012-B92A5589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8C282-F830-4762-AC61-B25AEE8C5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92873-286D-4830-AAB4-F0010EB2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10844-AC4D-4725-993C-22F6DB20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DAAA3-14CD-4BF4-BEDC-6A79C797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D087-40D1-4C85-A0F6-F9CF8D11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9BB64-3DF7-4D34-B0D8-D68F54492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52D99-6825-4636-A57B-68F8579D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542E7-7341-4838-A76E-49D068604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6CA18-EBE9-4559-955F-301F4FB8E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FD050-9AA6-4DA5-8E9D-95D646EA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9537F-0E4A-47EB-B709-2EC4EA37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EBCFD-F950-476D-AE72-D4736D52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65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A0D9-9FB6-41A6-A3EF-8F24ADC4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400AD-CA43-478D-A6C6-9F15DB92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B9E66-2C54-4F0E-AC26-CA52D1F9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22F6F-0C4A-4E27-BBA6-FB483158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5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3ABDE-A5E1-4FDB-B9C6-5F32C2FF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70135-2C92-44A9-8EE8-8B6ECF3E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D891-A3CF-4129-A04E-D752AEA8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11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10B4-F70F-40D7-B55E-E140F98C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14A9-10BE-4EC0-B8D4-B7615D4B6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4321D-236E-4FED-81EA-151F39F3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1A095-BBDC-4381-A3B6-816C85B2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B4E13-B63D-4AC7-9460-D3F8EA4C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96525-FFC8-4298-8F85-668EB2CF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6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DF9E-590C-4340-9976-017DCDE7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5D345-05E9-466B-A941-87636EE25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15E0F-BDB9-455B-A9E4-FBB4C4ECD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E1852-F7B0-4F84-A8AB-63A97ED5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49FCF-0480-4A35-A53E-DEAFBF3B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BFF54-9494-478B-9B4D-ABAE57F0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98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019E8-58CF-4CB5-9F39-A55CE3A7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3A485-8E16-4DC6-BDC4-CBE529FE7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3BFE1-BB32-41C2-9535-A00D2F4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8460-F811-40E7-A3EB-EF428AF272F6}" type="datetimeFigureOut">
              <a:rPr lang="en-AU" smtClean="0"/>
              <a:t>3/08/2021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54F5-A705-4083-81DE-C57420060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01B8C-B30F-4D3D-8425-76B5CF01B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4AA5-3661-4A13-9A28-4C7079703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24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vysims/859913436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other-photos/holy-bible-opened.jpg.ph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nmajet.net/nihon-in-general/rugby-in-japa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71382&amp;picture=bushland-bellamps-rapids-pathwa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neame.net/story/37-fotos-demuestran-australia-mas-loca-en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Old_Petrol_Station_at_at_Norsk_Folkemuseum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exac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he-Pink-Roadhouse-Oodnadatt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Hill_Country_Barbeque_Restaurant,_Manhattan,_NYC_(2972775061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FD7DC3-700E-4F44-9D05-4EB709B9D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8726" y="733178"/>
            <a:ext cx="9144000" cy="797042"/>
          </a:xfrm>
        </p:spPr>
        <p:txBody>
          <a:bodyPr>
            <a:normAutofit/>
          </a:bodyPr>
          <a:lstStyle/>
          <a:p>
            <a:r>
              <a:rPr lang="en-AU" sz="4400" dirty="0"/>
              <a:t>Welcome to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5E59F61-97A2-4CDA-AA2F-2E35675A5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35" y="1884783"/>
            <a:ext cx="11016793" cy="251926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CCF1ECC-7B53-4469-8A1D-FFB4D1ADF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5" y="5818747"/>
            <a:ext cx="6134956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8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059A-B774-44F7-AC55-63D39269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AU" sz="3600"/>
              <a:t>How long is the journey?</a:t>
            </a:r>
          </a:p>
        </p:txBody>
      </p:sp>
      <p:pic>
        <p:nvPicPr>
          <p:cNvPr id="5" name="Picture 4" descr="A picture containing grass, outdoor, sky, day&#10;&#10;Description automatically generated">
            <a:extLst>
              <a:ext uri="{FF2B5EF4-FFF2-40B4-BE49-F238E27FC236}">
                <a16:creationId xmlns:a16="http://schemas.microsoft.com/office/drawing/2014/main" id="{35F65863-88DD-42E2-9515-489A5127A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907" b="1766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4F960-CB7E-4510-9E4E-36F0AE30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AU" dirty="0"/>
              <a:t>How long will it take for you to start a church that multiplies?</a:t>
            </a:r>
          </a:p>
          <a:p>
            <a:endParaRPr lang="en-AU" dirty="0"/>
          </a:p>
          <a:p>
            <a:r>
              <a:rPr lang="en-AU" dirty="0"/>
              <a:t>We have content for 2 years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2E382-EBBF-454B-B227-4080B798ABA2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>
                <a:solidFill>
                  <a:srgbClr val="FFFFFF"/>
                </a:solidFill>
                <a:hlinkClick r:id="rId3" tooltip="https://www.flickr.com/photos/davysims/859913436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>
                <a:solidFill>
                  <a:srgbClr val="FFFFFF"/>
                </a:solidFill>
              </a:rPr>
              <a:t> by Unknown Author is licensed under </a:t>
            </a:r>
            <a:r>
              <a:rPr lang="en-AU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A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4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DD588-F280-4F4D-9808-D1665F4A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9" y="650350"/>
            <a:ext cx="5124585" cy="1195227"/>
          </a:xfrm>
        </p:spPr>
        <p:txBody>
          <a:bodyPr>
            <a:normAutofit fontScale="90000"/>
          </a:bodyPr>
          <a:lstStyle/>
          <a:p>
            <a:r>
              <a:rPr lang="en-AU" dirty="0"/>
              <a:t>An important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C7A7-3A21-4327-B254-5340B623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30" y="2048072"/>
            <a:ext cx="5387967" cy="3843666"/>
          </a:xfrm>
        </p:spPr>
        <p:txBody>
          <a:bodyPr>
            <a:normAutofit/>
          </a:bodyPr>
          <a:lstStyle/>
          <a:p>
            <a:r>
              <a:rPr lang="en-US" sz="3200" dirty="0"/>
              <a:t>Churches and spiritual communities can take many forms.  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We define a church as 10 or more followers of Christ practicing Acts 2:42-47</a:t>
            </a: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6EEC045-DC2C-41AE-9A8F-9F4AEDA9D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983" r="2098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875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D7B3-1E62-42D7-973B-0DA2E8BD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Now let’s move to the website/app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8530B-DA68-471E-A76E-DF290295F92C}"/>
              </a:ext>
            </a:extLst>
          </p:cNvPr>
          <p:cNvSpPr txBox="1"/>
          <p:nvPr/>
        </p:nvSpPr>
        <p:spPr>
          <a:xfrm>
            <a:off x="800100" y="3429000"/>
            <a:ext cx="105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/>
              <a:t>generations.myfriends.network</a:t>
            </a:r>
            <a:endParaRPr lang="en-AU" sz="3600" dirty="0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A0922EB3-E9C8-477C-9796-82198F3A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96" y="2457400"/>
            <a:ext cx="3191127" cy="29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9022-1241-4864-B88D-9F8D3B90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54" y="5032240"/>
            <a:ext cx="3665989" cy="1325563"/>
          </a:xfrm>
        </p:spPr>
        <p:txBody>
          <a:bodyPr/>
          <a:lstStyle/>
          <a:p>
            <a:r>
              <a:rPr lang="en-AU" dirty="0"/>
              <a:t>Bob Prouty</a:t>
            </a:r>
          </a:p>
        </p:txBody>
      </p:sp>
      <p:pic>
        <p:nvPicPr>
          <p:cNvPr id="5" name="Content Placeholder 4" descr="A picture containing person, outdoor, person, smiling&#10;&#10;Description automatically generated">
            <a:extLst>
              <a:ext uri="{FF2B5EF4-FFF2-40B4-BE49-F238E27FC236}">
                <a16:creationId xmlns:a16="http://schemas.microsoft.com/office/drawing/2014/main" id="{20AFAEDF-AAAF-4FC7-BCA5-C353E4E02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4" y="278113"/>
            <a:ext cx="3998166" cy="4351338"/>
          </a:xfr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18C6615-C9A5-40FE-A0DE-919E68A2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69" y="278113"/>
            <a:ext cx="6469853" cy="17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56F55A-659B-4760-9F5E-0A04F1988105}"/>
              </a:ext>
            </a:extLst>
          </p:cNvPr>
          <p:cNvSpPr txBox="1"/>
          <p:nvPr/>
        </p:nvSpPr>
        <p:spPr>
          <a:xfrm>
            <a:off x="5166469" y="2147904"/>
            <a:ext cx="6289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2,000 missionaries in over 150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helping establish vital, multiplying and sustainable churches and faith communities,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one for every thousand people,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every rural village, suburban neighborhood, urban high-rise and digital community.  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have helped people start over 1.8 million churches in the past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D4C86-E8BF-4857-AA95-62BB7BA2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181269"/>
            <a:ext cx="4368602" cy="1011149"/>
          </a:xfrm>
        </p:spPr>
        <p:txBody>
          <a:bodyPr anchor="b">
            <a:normAutofit/>
          </a:bodyPr>
          <a:lstStyle/>
          <a:p>
            <a:r>
              <a:rPr lang="en-AU" sz="5400" dirty="0"/>
              <a:t>Our goal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3A85C0-7E7C-4D8A-8923-2BB1442C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3200" dirty="0"/>
              <a:t>to help your team establish multiplying spiritual communities by following the model that Jesus showed us.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B1658-7557-4B67-BAA0-11BCACC91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45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499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1782" y="685800"/>
            <a:ext cx="4994335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C3A4-DDF6-4592-9256-7554BAB9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95" y="679128"/>
            <a:ext cx="4019107" cy="12920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What is the road ahead?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485FB-283E-4341-A294-0E549B6F6DE3}"/>
              </a:ext>
            </a:extLst>
          </p:cNvPr>
          <p:cNvSpPr txBox="1"/>
          <p:nvPr/>
        </p:nvSpPr>
        <p:spPr>
          <a:xfrm>
            <a:off x="4107711" y="2184521"/>
            <a:ext cx="3976577" cy="46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95959"/>
                </a:solidFill>
              </a:rPr>
              <a:t>generations.myfriends.network</a:t>
            </a: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5" name="Content Placeholder 4" descr="A dirt road with grass and trees on either side of it&#10;&#10;Description automatically generated with low confidence">
            <a:extLst>
              <a:ext uri="{FF2B5EF4-FFF2-40B4-BE49-F238E27FC236}">
                <a16:creationId xmlns:a16="http://schemas.microsoft.com/office/drawing/2014/main" id="{605EF933-5495-4E69-993A-4B54C4500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57" r="26726"/>
          <a:stretch/>
        </p:blipFill>
        <p:spPr>
          <a:xfrm>
            <a:off x="257312" y="611163"/>
            <a:ext cx="2905400" cy="5486399"/>
          </a:xfrm>
          <a:prstGeom prst="rect">
            <a:avLst/>
          </a:prstGeom>
        </p:spPr>
      </p:pic>
      <p:pic>
        <p:nvPicPr>
          <p:cNvPr id="20" name="Picture 1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E0FABEF-A9CD-4A3B-905C-4CEEC1654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040"/>
          <a:stretch/>
        </p:blipFill>
        <p:spPr>
          <a:xfrm>
            <a:off x="9210149" y="187922"/>
            <a:ext cx="2724539" cy="64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E36D3-0E6C-4820-87F9-27BD1483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often will we be stopping for fuel?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ign, tree, outdoor&#10;&#10;Description automatically generated">
            <a:extLst>
              <a:ext uri="{FF2B5EF4-FFF2-40B4-BE49-F238E27FC236}">
                <a16:creationId xmlns:a16="http://schemas.microsoft.com/office/drawing/2014/main" id="{6BD89AAD-87C8-4932-B39C-C8CF74D79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806539"/>
            <a:ext cx="7214616" cy="5217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65214-4082-4227-8AAC-8168BBDC0877}"/>
              </a:ext>
            </a:extLst>
          </p:cNvPr>
          <p:cNvSpPr txBox="1"/>
          <p:nvPr/>
        </p:nvSpPr>
        <p:spPr>
          <a:xfrm>
            <a:off x="709127" y="4665306"/>
            <a:ext cx="31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 will be meeting fortnightly</a:t>
            </a:r>
          </a:p>
        </p:txBody>
      </p:sp>
    </p:spTree>
    <p:extLst>
      <p:ext uri="{BB962C8B-B14F-4D97-AF65-F5344CB8AC3E}">
        <p14:creationId xmlns:p14="http://schemas.microsoft.com/office/powerpoint/2010/main" val="340869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7D4D0B-5E98-496D-B89C-6B471C585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14" y="330265"/>
            <a:ext cx="5387960" cy="2978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F13102-28A6-499C-9D46-B20DBAF27C49}"/>
              </a:ext>
            </a:extLst>
          </p:cNvPr>
          <p:cNvSpPr txBox="1"/>
          <p:nvPr/>
        </p:nvSpPr>
        <p:spPr>
          <a:xfrm>
            <a:off x="6354147" y="3713584"/>
            <a:ext cx="55279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When you study the life a Christ in chronological order you will see five distinct phases in the way Jesus built his movement of multiplying faith communities.</a:t>
            </a:r>
          </a:p>
          <a:p>
            <a:endParaRPr lang="en-AU" sz="2000" dirty="0"/>
          </a:p>
          <a:p>
            <a:r>
              <a:rPr lang="en-AU" sz="2000" dirty="0"/>
              <a:t>In Explore we will focus on the first two phases.</a:t>
            </a:r>
          </a:p>
          <a:p>
            <a:endParaRPr lang="en-AU" sz="2000" dirty="0"/>
          </a:p>
          <a:p>
            <a:endParaRPr lang="en-AU" dirty="0"/>
          </a:p>
        </p:txBody>
      </p:sp>
      <p:pic>
        <p:nvPicPr>
          <p:cNvPr id="10" name="Picture 9" descr="A gas station with a car parked in front of it&#10;&#10;Description automatically generated with medium confidence">
            <a:extLst>
              <a:ext uri="{FF2B5EF4-FFF2-40B4-BE49-F238E27FC236}">
                <a16:creationId xmlns:a16="http://schemas.microsoft.com/office/drawing/2014/main" id="{22E0F134-C857-41D6-A8ED-ABBBB34A4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8026" y="3094070"/>
            <a:ext cx="4436442" cy="2939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977FF1-68F5-4A2B-BF97-1D7EAF0B787C}"/>
              </a:ext>
            </a:extLst>
          </p:cNvPr>
          <p:cNvSpPr txBox="1"/>
          <p:nvPr/>
        </p:nvSpPr>
        <p:spPr>
          <a:xfrm>
            <a:off x="518026" y="1894114"/>
            <a:ext cx="4557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/>
              <a:t>11 stops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21468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ADC25083-572D-4CF1-8C0B-A30BDA3ED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93" y="286495"/>
            <a:ext cx="4809174" cy="26584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5B773-6B49-44C5-8EE8-10707C590FF0}"/>
              </a:ext>
            </a:extLst>
          </p:cNvPr>
          <p:cNvSpPr txBox="1"/>
          <p:nvPr/>
        </p:nvSpPr>
        <p:spPr>
          <a:xfrm>
            <a:off x="6248711" y="3205881"/>
            <a:ext cx="53103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Develop assists leaders grow in:  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Equipping Believers to do the works of service (ministry)</a:t>
            </a:r>
            <a:br>
              <a:rPr lang="en-US" sz="2000" dirty="0"/>
            </a:b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Shepherding (care for, watch over)</a:t>
            </a:r>
            <a:br>
              <a:rPr lang="en-US" sz="2000" dirty="0"/>
            </a:b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Being an example in character and lifestyle</a:t>
            </a:r>
            <a:br>
              <a:rPr lang="en-US" sz="2000" dirty="0"/>
            </a:b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Developing other leaders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 descr="A picture containing text, outdoor, sky, tree&#10;&#10;Description automatically generated">
            <a:extLst>
              <a:ext uri="{FF2B5EF4-FFF2-40B4-BE49-F238E27FC236}">
                <a16:creationId xmlns:a16="http://schemas.microsoft.com/office/drawing/2014/main" id="{26000AEA-3208-46D6-B511-F04703698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443" y="3869940"/>
            <a:ext cx="3358786" cy="25190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F81053-BC68-4E62-99C7-F64822B07E75}"/>
              </a:ext>
            </a:extLst>
          </p:cNvPr>
          <p:cNvSpPr txBox="1"/>
          <p:nvPr/>
        </p:nvSpPr>
        <p:spPr>
          <a:xfrm>
            <a:off x="429443" y="2915833"/>
            <a:ext cx="3514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Up to 29 stops </a:t>
            </a:r>
          </a:p>
          <a:p>
            <a:r>
              <a:rPr lang="en-AU" sz="2800" dirty="0"/>
              <a:t>– depending on needs</a:t>
            </a:r>
          </a:p>
        </p:txBody>
      </p:sp>
    </p:spTree>
    <p:extLst>
      <p:ext uri="{BB962C8B-B14F-4D97-AF65-F5344CB8AC3E}">
        <p14:creationId xmlns:p14="http://schemas.microsoft.com/office/powerpoint/2010/main" val="172445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F025B18C-6AD1-4020-8938-610E78114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20" y="462872"/>
            <a:ext cx="4888305" cy="27022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8A130-FD3B-4EE5-A915-3474E85D402C}"/>
              </a:ext>
            </a:extLst>
          </p:cNvPr>
          <p:cNvSpPr txBox="1"/>
          <p:nvPr/>
        </p:nvSpPr>
        <p:spPr>
          <a:xfrm>
            <a:off x="329254" y="1974908"/>
            <a:ext cx="425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From time to time we will get together for peer coaching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6B63B-20AA-4A4D-82C4-B198ACD270CE}"/>
              </a:ext>
            </a:extLst>
          </p:cNvPr>
          <p:cNvSpPr txBox="1"/>
          <p:nvPr/>
        </p:nvSpPr>
        <p:spPr>
          <a:xfrm>
            <a:off x="6634065" y="3489779"/>
            <a:ext cx="43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iron sharpens iron, one man sharpens another.   ( Proverbs 27:17 )</a:t>
            </a:r>
            <a:endParaRPr lang="en-AU" dirty="0"/>
          </a:p>
        </p:txBody>
      </p:sp>
      <p:pic>
        <p:nvPicPr>
          <p:cNvPr id="9" name="Picture 8" descr="A picture containing text, outdoor, sky, building&#10;&#10;Description automatically generated">
            <a:extLst>
              <a:ext uri="{FF2B5EF4-FFF2-40B4-BE49-F238E27FC236}">
                <a16:creationId xmlns:a16="http://schemas.microsoft.com/office/drawing/2014/main" id="{80FFE69E-A8E4-4489-A97F-B21BD25F7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7045" y="327971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7F513789-04C8-463A-AE67-54F056BAD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61" y="1027906"/>
            <a:ext cx="5170758" cy="2858342"/>
          </a:xfrm>
        </p:spPr>
      </p:pic>
      <p:pic>
        <p:nvPicPr>
          <p:cNvPr id="8" name="Picture 7" descr="A group of people sitting at tables in a restaurant&#10;&#10;Description automatically generated with low confidence">
            <a:extLst>
              <a:ext uri="{FF2B5EF4-FFF2-40B4-BE49-F238E27FC236}">
                <a16:creationId xmlns:a16="http://schemas.microsoft.com/office/drawing/2014/main" id="{F0DD091A-5DF9-4FE7-A8A6-D517513AF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4564" y="3123912"/>
            <a:ext cx="5061353" cy="3368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AA74E7-D78D-4D05-B10D-8F9BF7DA2760}"/>
              </a:ext>
            </a:extLst>
          </p:cNvPr>
          <p:cNvSpPr txBox="1"/>
          <p:nvPr/>
        </p:nvSpPr>
        <p:spPr>
          <a:xfrm>
            <a:off x="740644" y="2304677"/>
            <a:ext cx="493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Whenever something good happens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536CC-E470-4675-88B0-A4D92D5D74A3}"/>
              </a:ext>
            </a:extLst>
          </p:cNvPr>
          <p:cNvSpPr txBox="1"/>
          <p:nvPr/>
        </p:nvSpPr>
        <p:spPr>
          <a:xfrm>
            <a:off x="6699380" y="4226767"/>
            <a:ext cx="495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Record what God has done so you can celebrate with others.</a:t>
            </a:r>
          </a:p>
          <a:p>
            <a:endParaRPr lang="en-AU" dirty="0"/>
          </a:p>
          <a:p>
            <a:r>
              <a:rPr lang="en-AU" dirty="0"/>
              <a:t>This section is still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50436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313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Bob Prouty</vt:lpstr>
      <vt:lpstr>Our goal</vt:lpstr>
      <vt:lpstr>What is the road ahead?</vt:lpstr>
      <vt:lpstr>How often will we be stopping for fuel?</vt:lpstr>
      <vt:lpstr>PowerPoint Presentation</vt:lpstr>
      <vt:lpstr>PowerPoint Presentation</vt:lpstr>
      <vt:lpstr>PowerPoint Presentation</vt:lpstr>
      <vt:lpstr>PowerPoint Presentation</vt:lpstr>
      <vt:lpstr>How long is the journey?</vt:lpstr>
      <vt:lpstr>An important definition</vt:lpstr>
      <vt:lpstr>Now let’s move to the website/app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Prouty</dc:creator>
  <cp:lastModifiedBy>Bob Prouty</cp:lastModifiedBy>
  <cp:revision>4</cp:revision>
  <dcterms:created xsi:type="dcterms:W3CDTF">2021-08-03T01:14:53Z</dcterms:created>
  <dcterms:modified xsi:type="dcterms:W3CDTF">2021-08-03T04:08:03Z</dcterms:modified>
</cp:coreProperties>
</file>